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E9EA1-D374-40DE-95A7-A2ACBF92D4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A60EF-5C33-41E7-84A2-DD36811ABE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0225B-75FF-4449-A0BE-3A5CE938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890B3-846E-494D-893B-3AA0F7884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0E397-8526-4CFC-BF1B-64DE7C08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795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603C2-0FBE-4FA2-88B2-69FC59987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8426A-8D03-480A-8680-2BA0B0DDC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15610-09AA-4342-8A21-EC9889FF5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197BE9-FD9D-4D19-B334-2CB19CD60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F8C28-B16D-47BC-BFF1-89004CCD1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4879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6D021-1A08-4BEC-B8BD-2F8407F8C5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3221AB-09A8-4018-939A-0FE2B6E48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8A865-1561-46B4-8BD5-6DBB18C92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5C300-DBA5-4659-9B1A-409F7453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39046-03B3-4A87-9167-9AA28444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7046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05773-F0CF-4F46-B579-ED18117E6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7B805-A5F1-4831-BD94-C64F569C1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1D9C8-444E-4371-ACFD-7D3E3858B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54D18-DA13-4AB9-8B07-74CECFAE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E492F-3976-4983-AEDA-11894DA4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209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79962-B476-451C-A8D0-1E52BF4FE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31A66-F09A-4CA6-8A88-8FB9C2AA4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78509-7D49-465A-88EB-01F84F153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3A0CF-5F2A-4D3E-827E-686BE065B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0E097-69B9-4349-BFB5-76758372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97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0ED76-B119-4C5C-AB57-6C0A3B5D1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58192-C827-4622-91E4-368F0A3320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C97A2-910E-4E37-B107-F97DAA608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E354A-949F-4964-9A1E-77FD11841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168E56-5CDA-47D8-AA8D-82E8F9764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F13A80-9491-4830-9BDC-8F44AC919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1451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8BC2F-7E3B-461F-BA85-2D2AEA65D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DFEA97-57E3-4A54-8520-B34DDE090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ED5D8-7F44-4D14-941F-62D0DB17FA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80AC49-409C-41CE-A074-098B92D4D6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97F37-F684-4360-9416-3AD44A91E8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6420D5-1089-49F3-A2E4-E279BA8B5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5D838A-1859-478D-B80A-DC6D904EA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A12459-BFEC-454D-A745-CB63F5B19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226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9E322-DEA7-4519-9224-7B048A3C1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C6C7-BACB-4365-B6ED-02998E5E1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8FD57-40C3-4B94-BACB-A2B31B91C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FFD020-47A4-4AF2-95D0-4725FD9D0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550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A8A266-CE1F-4646-AEBA-A09D1469F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E5A984-7268-4048-8ACF-250155459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DAC1B1-5BC3-42C9-8679-D321A6338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12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11764-CAE9-4A95-910D-0A851E1FF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9973A-B4B7-4ADE-9220-B2D60BE3E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09E17D-5687-426E-8D5C-812BB5C5BD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E950FD-7BF7-48B1-A1BA-638869988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79C22-17DA-4B05-9088-BB50C738F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CB0D6-D5D6-41B2-898B-2E94E6BFB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7332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3892B-114B-4791-81D5-385B336BE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BBB5B2-C1CD-430F-A58E-57119F934F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95EDF3-065A-4AD5-AB67-16903529E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4F0F5-2E75-4428-B2E5-2FC7EA1E5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30858-5D90-4B9C-8BB1-C325B2758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89BDA-8115-4727-9E83-348949AF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6637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AAD2D1-A5C4-4333-9971-C98AC91A8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049066-6427-4638-9580-1046261BB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94953-F6D8-4A34-8998-9C58B2D1AE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3697F-A111-4953-8495-7FE9F90A6733}" type="datetimeFigureOut">
              <a:rPr lang="en-IN" smtClean="0"/>
              <a:t>25-02-2022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0AC6F-C391-43B7-8702-95C9546159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F2005-0941-4BEF-A632-C65290FDF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F74B8-0DFE-4074-B2D7-C36579F62C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4080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7B990-DA3E-4DC2-9820-D0F3EE6600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Internship Studio-Task3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284E75-01AE-4FB6-9300-CDCB9AE139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Vulnerability Report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3152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9945-FD96-49A6-9FE2-998D4EB8F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Vulnerability Report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D94AA03-5D62-45A6-BCD5-BD7E2C01B8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4064762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79EEF-252E-4D96-834B-44BB180C4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POC Video</a:t>
            </a:r>
            <a:endParaRPr lang="en-IN" dirty="0"/>
          </a:p>
        </p:txBody>
      </p:sp>
      <p:pic>
        <p:nvPicPr>
          <p:cNvPr id="4" name="Task-3">
            <a:hlinkClick r:id="" action="ppaction://media"/>
            <a:extLst>
              <a:ext uri="{FF2B5EF4-FFF2-40B4-BE49-F238E27FC236}">
                <a16:creationId xmlns:a16="http://schemas.microsoft.com/office/drawing/2014/main" id="{C4E5712E-D43F-4206-9F1D-B85148BAC31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5675" y="1825625"/>
            <a:ext cx="7739063" cy="4351338"/>
          </a:xfrm>
        </p:spPr>
      </p:pic>
    </p:spTree>
    <p:extLst>
      <p:ext uri="{BB962C8B-B14F-4D97-AF65-F5344CB8AC3E}">
        <p14:creationId xmlns:p14="http://schemas.microsoft.com/office/powerpoint/2010/main" val="2894587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9945-FD96-49A6-9FE2-998D4EB8F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49B037-1836-4A74-805E-EAB1B9B8F8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467516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9945-FD96-49A6-9FE2-998D4EB8F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5E7A44B-1BC4-4855-9B8F-223A48EDD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4047981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9945-FD96-49A6-9FE2-998D4EB8F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A69373C-633A-4DEB-AD2F-0CC6C62C3F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290543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9945-FD96-49A6-9FE2-998D4EB8F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31DF36E-9945-4AB2-8BCB-BCF724B00F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2716716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9945-FD96-49A6-9FE2-998D4EB8F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5F3021-672C-490F-8C22-3C13257356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22568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9945-FD96-49A6-9FE2-998D4EB8F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Vulnerability Report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D562E3-C23E-4DDD-A5D5-F4C8EBD9EF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4256552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9945-FD96-49A6-9FE2-998D4EB8F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Vulnerability Report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8838C5-B94D-4F61-96DA-FF89A099BE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1238453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17</Words>
  <Application>Microsoft Office PowerPoint</Application>
  <PresentationFormat>Widescreen</PresentationFormat>
  <Paragraphs>11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Internship Studio-Task3</vt:lpstr>
      <vt:lpstr>POC Video</vt:lpstr>
      <vt:lpstr>Screenshots</vt:lpstr>
      <vt:lpstr>Screenshots</vt:lpstr>
      <vt:lpstr>Screenshots</vt:lpstr>
      <vt:lpstr>Screenshots</vt:lpstr>
      <vt:lpstr>Screenshots</vt:lpstr>
      <vt:lpstr>Vulnerability Report</vt:lpstr>
      <vt:lpstr>Vulnerability Report</vt:lpstr>
      <vt:lpstr>Vulnerability Report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Vulnerability Report</dc:title>
  <dc:creator>Sagar</dc:creator>
  <cp:lastModifiedBy>Sagar</cp:lastModifiedBy>
  <cp:revision>2</cp:revision>
  <dcterms:created xsi:type="dcterms:W3CDTF">2022-02-25T08:07:24Z</dcterms:created>
  <dcterms:modified xsi:type="dcterms:W3CDTF">2022-02-25T08:58:54Z</dcterms:modified>
</cp:coreProperties>
</file>

<file path=docProps/thumbnail.jpeg>
</file>